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8" r:id="rId5"/>
    <p:sldId id="265" r:id="rId6"/>
    <p:sldId id="303" r:id="rId7"/>
    <p:sldId id="304" r:id="rId8"/>
    <p:sldId id="277" r:id="rId9"/>
    <p:sldId id="302" r:id="rId10"/>
    <p:sldId id="305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07" r:id="rId21"/>
    <p:sldId id="299" r:id="rId22"/>
  </p:sldIdLst>
  <p:sldSz cx="12192000" cy="6858000"/>
  <p:notesSz cx="6858000" cy="9144000"/>
  <p:embeddedFontLst>
    <p:embeddedFont>
      <p:font typeface="Adobe Gothic Std B" panose="020B0800000000000000" pitchFamily="34" charset="-128"/>
      <p:bold r:id="rId25"/>
    </p:embeddedFont>
    <p:embeddedFont>
      <p:font typeface="Avenir Next LT Pro" panose="020B0504020202020204" pitchFamily="34" charset="0"/>
      <p:regular r:id="rId26"/>
      <p:bold r:id="rId27"/>
      <p:italic r:id="rId28"/>
      <p:boldItalic r:id="rId29"/>
    </p:embeddedFont>
    <p:embeddedFont>
      <p:font typeface="Bahnschrift Condensed" panose="020B0502040204020203" pitchFamily="34" charset="0"/>
      <p:regular r:id="rId30"/>
      <p:bold r:id="rId31"/>
    </p:embeddedFont>
    <p:embeddedFont>
      <p:font typeface="Bahnschrift SemiLight Condensed" panose="020B0502040204020203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" panose="02040503050406030204" pitchFamily="18" charset="0"/>
      <p:regular r:id="rId37"/>
      <p:bold r:id="rId38"/>
      <p:italic r:id="rId39"/>
      <p:boldItalic r:id="rId40"/>
    </p:embeddedFont>
    <p:embeddedFont>
      <p:font typeface="Speak Pro" panose="020B0504020101020102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49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3354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FA9168-1AA0-4330-93C8-8A2BC786DA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5761D6-F269-4E92-99D5-40AC843D86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C0DD2-AAFF-40FB-B1D5-B76D6B9F63F5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D8426-202C-4385-BEF1-8D0C15BC743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91F5F-CE2D-4C59-9BE8-D5C9660BC8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82E420-31C0-4FAB-9C47-370244A3A0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39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AA7A3-4278-43C6-8774-F62FA0274339}" type="datetimeFigureOut">
              <a:rPr lang="en-US" smtClean="0"/>
              <a:t>6/20/2022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BDF500-FE05-4D50-AB42-37EDEB80A6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920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5A1ED5E-125E-4828-9BC6-A73A2C8B88E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31828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305275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BFB3C-F5CB-4FF4-9626-146326B1E467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28977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39663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2678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145" y="2138878"/>
            <a:ext cx="4361941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865D4-BE98-46E3-A6B7-4F34A5E5D254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05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316701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083026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60C0-AC53-4D64-ABD7-4A55C0A77859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00A71E-3FCF-4E9F-9CE1-57411851763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654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2864D1B-05AA-49BC-BA1A-52FAC02DA9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2781919"/>
            <a:ext cx="10515600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8800" y="4548244"/>
            <a:ext cx="10515600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BC66F-F4C2-4254-902A-540C5FFDD76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8800" y="6159402"/>
            <a:ext cx="2919886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687289" y="3186000"/>
            <a:ext cx="72000" cy="36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068863" y="4405945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95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98820" y="4537309"/>
            <a:ext cx="9384760" cy="915873"/>
          </a:xfrm>
        </p:spPr>
        <p:txBody>
          <a:bodyPr anchor="b">
            <a:norm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SECTION DIVIDER SLIDE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BAA4CC-3D2B-49F9-B077-001CA4738B89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453F6-9CD2-44E4-BBC5-2899F0ED8F61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8819" y="6159402"/>
            <a:ext cx="2616158" cy="38420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B5B0FB-5693-42A3-BD99-CA01387F8DF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2523DB2-F162-4E92-B6E1-B5E87D5D8ACF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316CC9B7-E806-4C95-96A5-EEEEBB4E99A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98820" y="5702936"/>
            <a:ext cx="9384760" cy="526936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5F7760-B839-4F89-B618-3371C8B08414}"/>
              </a:ext>
            </a:extLst>
          </p:cNvPr>
          <p:cNvCxnSpPr/>
          <p:nvPr userDrawn="1"/>
        </p:nvCxnSpPr>
        <p:spPr>
          <a:xfrm>
            <a:off x="1838883" y="5560637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07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7245BE-F984-498B-9CBB-C4DDD775060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4F6DA-C141-44B8-A3D2-B717A87A83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0" y="2316701"/>
            <a:ext cx="9556063" cy="150018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DD7E2-5C7F-4027-B814-C7CC0E8D95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27520" y="4083026"/>
            <a:ext cx="9556064" cy="77032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Section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702D73-8A0A-45AB-A4F6-F8D00BF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19AD0-5F22-4AC8-A079-4E7FF62CE0BA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BD5BA-639F-449E-A055-BE79772AE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B626F1-D33A-4FC7-A75F-B53331D9D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CAE552-11D7-45BF-8B66-071AE054F7B4}"/>
              </a:ext>
            </a:extLst>
          </p:cNvPr>
          <p:cNvSpPr/>
          <p:nvPr userDrawn="1"/>
        </p:nvSpPr>
        <p:spPr>
          <a:xfrm>
            <a:off x="1285167" y="255684"/>
            <a:ext cx="72000" cy="3411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F7723-8043-4A0B-B2AB-BCF5A44ED246}"/>
              </a:ext>
            </a:extLst>
          </p:cNvPr>
          <p:cNvCxnSpPr/>
          <p:nvPr userDrawn="1"/>
        </p:nvCxnSpPr>
        <p:spPr>
          <a:xfrm>
            <a:off x="1666742" y="3940727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E0C289-2BC1-4B83-96F5-C1B9E010D02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5F65E082-5015-4DA2-9655-AE200511FD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8760C4-08C1-4929-A6AE-568F678838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E345-7CB6-4F86-99E6-C8B881714A2B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401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FFA05-2726-422B-A595-CD6EE4C03A2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90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700327"/>
            <a:ext cx="4143555" cy="1536580"/>
          </a:xfr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  <a:tileRect/>
                </a:gra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DIVIDER 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C830-91D4-4D76-B486-41F29E6EE30C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941196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313915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279799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9291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7A75830-97F6-4D74-A47F-8CD50EFD373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55260-6F71-4500-AA56-E197C8A5E92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ED988384-E3A4-482D-94EF-A8F8894AA50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5900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A30FC14-A5B3-4B00-8DE8-B6E28CF32743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D9244-253B-4F61-9F15-81C783E03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015247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DAC08-B52B-4DCC-9D22-E4E54E7116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4744" y="3386142"/>
            <a:ext cx="5183188" cy="2015247"/>
          </a:xfrm>
        </p:spPr>
        <p:txBody>
          <a:bodyPr>
            <a:normAutofit/>
          </a:bodyPr>
          <a:lstStyle>
            <a:lvl1pPr marL="180000" indent="-18000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1007-55FE-4B9E-99B0-5FCA5C63BEE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9" y="0"/>
            <a:ext cx="72000" cy="1828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0FF488-85D0-4162-BF82-7F9DAA427094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726B73F3-1DAC-413E-B204-D9A6E1472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8574EA-1B80-4D53-A1C5-929097CBD6A1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DDB37A-C70A-4701-A519-6A882408133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2774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BBFDD45-3FE7-46CA-9142-8DBABF181C2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195AFA-7DE7-4BBC-AE6C-B5FAE8A37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72419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AFDAC-3A23-4F5B-B2BE-CDF8D1AFC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27200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A65450-4B24-4A6B-9987-1F3CF67B41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4744" y="227200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3D5824-9ACF-4E5F-AC80-9ACD7B67F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71A2B-ADE3-40A2-A02A-09FC8B80F731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F28EAD-9FFC-4EDD-96C6-CDAF179B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156D5-5DCA-446B-8C31-2251F7EC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4CE474-0060-44FE-B47E-DA6AF06C369C}"/>
              </a:ext>
            </a:extLst>
          </p:cNvPr>
          <p:cNvSpPr/>
          <p:nvPr userDrawn="1"/>
        </p:nvSpPr>
        <p:spPr>
          <a:xfrm>
            <a:off x="687288" y="255684"/>
            <a:ext cx="72000" cy="1573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EED813-3D7D-4166-A729-7E883823CD5E}"/>
              </a:ext>
            </a:extLst>
          </p:cNvPr>
          <p:cNvCxnSpPr/>
          <p:nvPr userDrawn="1"/>
        </p:nvCxnSpPr>
        <p:spPr>
          <a:xfrm>
            <a:off x="1068863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CC230C-5438-4284-8FAA-05E533A44A5C}"/>
              </a:ext>
            </a:extLst>
          </p:cNvPr>
          <p:cNvCxnSpPr/>
          <p:nvPr userDrawn="1"/>
        </p:nvCxnSpPr>
        <p:spPr>
          <a:xfrm>
            <a:off x="641224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8791ED-1F60-48B9-B73C-7835714E670D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F968FAF7-548C-4383-BE8C-5A194EC21F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EDEE03-9903-44CE-8EB8-22B19F5E8DD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E8DF3E-FD5B-4215-B847-DFFB761C21A4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C2B73E5D-AD65-4FEE-89DE-2E2643A3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E10D0906-57D4-410E-823B-3BAD416949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310145" y="3386142"/>
            <a:ext cx="5157787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7393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74AC-6E10-46E9-BC4A-4E3A595D534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1597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7446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3913D-DE21-4303-8F9D-A21ACDBC3B69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757A12BA-9C40-44B2-BB42-FE7A1F89A09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27519" y="3386142"/>
            <a:ext cx="4783074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16A390F6-1520-488F-97A9-78F0B211900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911271" y="3386142"/>
            <a:ext cx="4783075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02670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TWO 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1E45D-B5D1-4EF4-9967-78E83BC898CC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227200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80E9747C-D5E4-4606-9D3D-103BF578726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527519" y="3386142"/>
            <a:ext cx="4559068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C45F91F2-CC9B-43AA-A5DF-A0BCEB342754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911271" y="3386142"/>
            <a:ext cx="4783069" cy="2773258"/>
          </a:xfrm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792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FDF157-A493-4A5F-9B08-356A30F203C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AB17F-C031-4630-8FA3-EE6012C20DEF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71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0DB8CD8-F2C6-48F5-8A73-E5FB643BC475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6CC0F-AE50-44ED-8007-5467636E4C4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891E214-8AE6-4CA6-B994-7A8BDD0B394C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C95F487E-1B8C-4FBA-95B3-043C11DA1E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912DCD-5EAD-419F-BF95-02B45172EDB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659525"/>
            <a:ext cx="12192000" cy="3872910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25C7F29-6151-4F91-80D1-C96C51C06795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410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50F2065-1E46-45F4-8B82-40AFF3B380E4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B0ED56-F1B1-4DBE-9DF3-13C23A2BEF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2822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 SLIDE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93C86-ABD2-4554-A6DC-88EB25569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CE4A-56A6-49EC-A673-D7F2D2D770DB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E45015-FD92-48FC-8C28-ACCBC8BAB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07E4C-515F-4DA3-9B83-5C6CE5B98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F59C3-73BF-4D90-B580-4014C2B27C2C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570BBF0-DF30-4898-89DD-8E929C0AD0B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6000" y="1659525"/>
            <a:ext cx="11700000" cy="4517136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58BD2B-1B9B-49E6-8C1A-77F7A60420D7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A17DA84B-7C7B-413F-9A4E-88B7975E1C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3C73EB-9DF5-425B-B9EA-BADEC346708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099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90DA0444-D1E1-48F5-9158-243679F7B63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167439"/>
            <a:ext cx="12192000" cy="4009222"/>
          </a:xfrm>
          <a:solidFill>
            <a:schemeClr val="bg1">
              <a:alpha val="50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F2B0D-49A2-441C-B800-8DA3FF9758CE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1391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7" y="4435638"/>
            <a:ext cx="8807116" cy="1571359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D5FDB-2FE7-44AD-B9BD-8BEF95F4195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311598-88E6-4CCA-AFD4-E5D87D3AAF1D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897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B2A5FC-034D-4F4C-833F-A3DDC66E3E6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FB07-8F96-4A12-BC7E-21F8E095488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7409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A48C424-A3E8-45D9-A344-780A64F65F99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90E14-8D81-41DD-8E4A-1160D6D337E4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9" y="0"/>
            <a:ext cx="72000" cy="12893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01715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2931545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BE7B492-C944-422B-9779-A95207B000CF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7A18CA1-13F1-4B77-BA9C-71FAF3AEE4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6915A3-52A7-4C8C-B8EC-41071CB1A90B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48B84D4-EC6A-481E-87B5-0AA6E59A5C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7561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0540321-6794-45E5-A403-F840A499D67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26BC7-E49E-4871-8B90-93766E659C8E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7FD1F1BF-3901-435E-A225-44921D7097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A349A95-A047-4A05-83FB-F32C38181430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A2C5870-C68D-4A7D-82BB-410BAD394D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470055"/>
            <a:ext cx="105156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 SLIDE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6F3ED-82D9-4642-A435-86170B891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25738-C96E-44D6-94FE-78EC73B1131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72C020-7618-45BB-AF25-CD2F3A57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FB5F8-C1DD-4F45-9C62-6669B34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8A3A2-B6A3-4735-BBC9-E721BA710C9B}"/>
              </a:ext>
            </a:extLst>
          </p:cNvPr>
          <p:cNvSpPr/>
          <p:nvPr userDrawn="1"/>
        </p:nvSpPr>
        <p:spPr>
          <a:xfrm>
            <a:off x="687288" y="255842"/>
            <a:ext cx="72000" cy="1033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DDF5A7-229B-4731-9A6F-9DE095F666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8800" y="2316979"/>
            <a:ext cx="5157787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31A72C0-870A-4F64-AE16-6B1FA2C61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8800" y="3431112"/>
            <a:ext cx="5157787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62AFC0-1C35-4CF7-B15A-469738360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4784" y="14025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A1EF39B-44B4-41E9-B813-11A664255B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24784" y="2516716"/>
            <a:ext cx="5183188" cy="3687653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13CA67-E267-486C-8B01-B07C27F7D30A}"/>
              </a:ext>
            </a:extLst>
          </p:cNvPr>
          <p:cNvCxnSpPr/>
          <p:nvPr userDrawn="1"/>
        </p:nvCxnSpPr>
        <p:spPr>
          <a:xfrm>
            <a:off x="1068863" y="327193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51A0EC-216D-492E-A209-7CD61B5343CC}"/>
              </a:ext>
            </a:extLst>
          </p:cNvPr>
          <p:cNvCxnSpPr/>
          <p:nvPr userDrawn="1"/>
        </p:nvCxnSpPr>
        <p:spPr>
          <a:xfrm>
            <a:off x="6352281" y="2357538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F95BF2-B52F-4059-BC20-4B61F5F92FC3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85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58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49257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03798-9F8A-4555-A128-691FDFB38DA9}" type="datetime1">
              <a:rPr lang="en-US" noProof="0" smtClean="0"/>
              <a:t>6/20/2022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79420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13969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012447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8" y="2272009"/>
            <a:ext cx="4759643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9398F-A7F5-4300-AD8D-F2211496F36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8" y="3386142"/>
            <a:ext cx="4759643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0670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0CD2376-834B-4EE0-BA14-A9AEA2135615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D589D6B-831D-4563-A99C-EBE256408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55329" y="2272009"/>
            <a:ext cx="4540672" cy="823912"/>
          </a:xfrm>
        </p:spPr>
        <p:txBody>
          <a:bodyPr anchor="b"/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630859"/>
            <a:ext cx="4143555" cy="1536580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CHART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D69A2-DE74-4722-929F-847049DD6A4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B530EAF-CF53-49F1-B6C8-C2B60A5F6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55329" y="3386142"/>
            <a:ext cx="4540672" cy="277325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90000"/>
              </a:lnSpc>
              <a:buFont typeface="Arial" panose="020B0604020202020204" pitchFamily="34" charset="0"/>
              <a:buNone/>
              <a:defRPr lang="en-US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73B77664-6718-4048-AA03-DCFB4D6D88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1272" y="1414759"/>
            <a:ext cx="4783083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7E62B55-2C81-4D0C-82F0-D765EFB745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1272" y="2528891"/>
            <a:ext cx="4783083" cy="3630507"/>
          </a:xfrm>
        </p:spPr>
        <p:txBody>
          <a:bodyPr>
            <a:normAutofit/>
          </a:bodyPr>
          <a:lstStyle>
            <a:lvl1pPr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ECB7AA-A238-4E2E-8A06-0B7C8B62A61D}"/>
              </a:ext>
            </a:extLst>
          </p:cNvPr>
          <p:cNvCxnSpPr>
            <a:cxnSpLocks/>
          </p:cNvCxnSpPr>
          <p:nvPr userDrawn="1"/>
        </p:nvCxnSpPr>
        <p:spPr>
          <a:xfrm>
            <a:off x="1695391" y="3226963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F3080-CEDC-41FB-BA9C-9C93575A8C71}"/>
              </a:ext>
            </a:extLst>
          </p:cNvPr>
          <p:cNvCxnSpPr>
            <a:cxnSpLocks/>
          </p:cNvCxnSpPr>
          <p:nvPr userDrawn="1"/>
        </p:nvCxnSpPr>
        <p:spPr>
          <a:xfrm>
            <a:off x="7038769" y="2369713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516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DD192-6800-47D0-90F1-7D91FE57976D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895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ED1F5F9-2E42-493E-906D-AA9F7D5F0880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47703"/>
            <a:ext cx="6291150" cy="1328497"/>
          </a:xfrm>
        </p:spPr>
        <p:txBody>
          <a:bodyPr anchor="b">
            <a:noAutofit/>
          </a:bodyPr>
          <a:lstStyle>
            <a:lvl1pPr>
              <a:defRPr sz="400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PICTURE WITH</a:t>
            </a:r>
            <a:br>
              <a:rPr lang="en-US" dirty="0"/>
            </a:br>
            <a:r>
              <a:rPr lang="en-US" dirty="0"/>
              <a:t>CAPTION 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950934"/>
            <a:ext cx="12192000" cy="2581498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2216910"/>
            <a:ext cx="6291150" cy="654726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C1E2-BCC4-44B2-A3D7-036C18CBFA1C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1723" cy="181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2102969"/>
            <a:ext cx="630936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707FDA-D4BE-43FA-91CD-CBA55EB8CA17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538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01289E2-E0FB-4100-99AE-FC48AB519EE0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52069"/>
            <a:ext cx="3932237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255600"/>
            <a:ext cx="5231567" cy="6346800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8800" y="3283710"/>
            <a:ext cx="3932237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9723-4BF4-48A4-B5CD-B482435A8942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687289" y="0"/>
            <a:ext cx="72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06886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F50E9D-E2D8-41FB-816D-829494C06AD8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C17ED7B-D5EA-4FB8-8E1B-F04BFE982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A992C28-7C5F-479C-A649-564EFD0EEA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1F0C21-A9B5-47E2-93F8-6226D37312FC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4376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FC33DF7-D0A2-49E4-BF1D-6DC097E62DC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872A-3B4F-4F8E-9C76-EEF7A4FEA4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1" y="652069"/>
            <a:ext cx="3490800" cy="2390931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PICTURE</a:t>
            </a:r>
            <a:br>
              <a:rPr lang="en-US" dirty="0"/>
            </a:br>
            <a:r>
              <a:rPr lang="en-US" dirty="0"/>
              <a:t>WITH</a:t>
            </a:r>
            <a:br>
              <a:rPr lang="en-US" dirty="0"/>
            </a:br>
            <a:r>
              <a:rPr lang="en-US" dirty="0"/>
              <a:t>CAPTION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25F378-E3B6-430E-A0C8-CEF68EC348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1566" y="0"/>
            <a:ext cx="5231567" cy="6857999"/>
          </a:xfrm>
          <a:solidFill>
            <a:schemeClr val="bg1">
              <a:alpha val="35000"/>
            </a:schemeClr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9A766-AE6E-4EE0-BBA9-267550F46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9351" y="3283710"/>
            <a:ext cx="3490800" cy="2439988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FA4ED-DF34-437A-A3DD-C590456A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AF4EC-7DDE-4C95-9956-59513BFBB06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BE8EAD-D127-4320-BE56-300A24125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D6BD1-5229-4162-9050-A799C1123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F678A-2BA4-4866-BA2B-804BAFA272E6}"/>
              </a:ext>
            </a:extLst>
          </p:cNvPr>
          <p:cNvSpPr/>
          <p:nvPr userDrawn="1"/>
        </p:nvSpPr>
        <p:spPr>
          <a:xfrm>
            <a:off x="1277838" y="837332"/>
            <a:ext cx="72843" cy="2042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7F503C-8741-4170-AB97-2F028D895E60}"/>
              </a:ext>
            </a:extLst>
          </p:cNvPr>
          <p:cNvCxnSpPr/>
          <p:nvPr userDrawn="1"/>
        </p:nvCxnSpPr>
        <p:spPr>
          <a:xfrm>
            <a:off x="1659413" y="316976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339F42-187E-423E-888A-A223C1B2E02E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156C8BB-DCB4-4A6F-9463-81442ECFAE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3ED311-FC15-4C06-8B1C-5C57F3F9A786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6941A3-2F65-4CFA-8EEF-AB50FBB6660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0207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4FC6DCA8-CFF5-4F20-A410-C3EA0873DE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1999" cy="4251153"/>
          </a:xfrm>
          <a:custGeom>
            <a:avLst/>
            <a:gdLst>
              <a:gd name="connsiteX0" fmla="*/ 0 w 12191999"/>
              <a:gd name="connsiteY0" fmla="*/ 0 h 4251153"/>
              <a:gd name="connsiteX1" fmla="*/ 12191999 w 12191999"/>
              <a:gd name="connsiteY1" fmla="*/ 0 h 4251153"/>
              <a:gd name="connsiteX2" fmla="*/ 12191999 w 12191999"/>
              <a:gd name="connsiteY2" fmla="*/ 795243 h 4251153"/>
              <a:gd name="connsiteX3" fmla="*/ 11190767 w 12191999"/>
              <a:gd name="connsiteY3" fmla="*/ 795243 h 4251153"/>
              <a:gd name="connsiteX4" fmla="*/ 11190767 w 12191999"/>
              <a:gd name="connsiteY4" fmla="*/ 802443 h 4251153"/>
              <a:gd name="connsiteX5" fmla="*/ 12191999 w 12191999"/>
              <a:gd name="connsiteY5" fmla="*/ 802443 h 4251153"/>
              <a:gd name="connsiteX6" fmla="*/ 12191999 w 12191999"/>
              <a:gd name="connsiteY6" fmla="*/ 4251153 h 4251153"/>
              <a:gd name="connsiteX7" fmla="*/ 0 w 12191999"/>
              <a:gd name="connsiteY7" fmla="*/ 4251153 h 4251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4251153">
                <a:moveTo>
                  <a:pt x="0" y="0"/>
                </a:moveTo>
                <a:lnTo>
                  <a:pt x="12191999" y="0"/>
                </a:lnTo>
                <a:lnTo>
                  <a:pt x="12191999" y="795243"/>
                </a:lnTo>
                <a:lnTo>
                  <a:pt x="11190767" y="795243"/>
                </a:lnTo>
                <a:lnTo>
                  <a:pt x="11190767" y="802443"/>
                </a:lnTo>
                <a:lnTo>
                  <a:pt x="12191999" y="802443"/>
                </a:lnTo>
                <a:lnTo>
                  <a:pt x="12191999" y="4251153"/>
                </a:lnTo>
                <a:lnTo>
                  <a:pt x="0" y="42511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5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20892" y="5027253"/>
            <a:ext cx="5373461" cy="1132143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6A7686-9AC4-4F00-9096-A661393BEBDC}"/>
              </a:ext>
            </a:extLst>
          </p:cNvPr>
          <p:cNvCxnSpPr/>
          <p:nvPr userDrawn="1"/>
        </p:nvCxnSpPr>
        <p:spPr>
          <a:xfrm>
            <a:off x="1838883" y="607270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226" y="4626870"/>
            <a:ext cx="4626665" cy="1389106"/>
          </a:xfrm>
        </p:spPr>
        <p:txBody>
          <a:bodyPr anchor="b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PICTURE</a:t>
            </a:r>
            <a:br>
              <a:rPr lang="en-US" noProof="0"/>
            </a:br>
            <a:r>
              <a:rPr lang="en-US" noProof="0"/>
              <a:t>SLIDE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F7C77-DBB5-4D0F-9120-27BDB5B99C32}" type="datetime1">
              <a:rPr lang="en-US" noProof="0" smtClean="0"/>
              <a:t>6/20/2022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94226" y="6159402"/>
            <a:ext cx="2154460" cy="365125"/>
          </a:xfrm>
        </p:spPr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E6B4C8-5DC5-48CB-A4AB-540F064C26C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BA6E06C-D6DA-4EDA-9A87-02C42E3144CB}"/>
              </a:ext>
            </a:extLst>
          </p:cNvPr>
          <p:cNvSpPr/>
          <p:nvPr userDrawn="1"/>
        </p:nvSpPr>
        <p:spPr>
          <a:xfrm>
            <a:off x="1283369" y="4914000"/>
            <a:ext cx="72000" cy="19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88D115-EF5A-444B-AD3E-D2EE18401B4A}"/>
              </a:ext>
            </a:extLst>
          </p:cNvPr>
          <p:cNvCxnSpPr>
            <a:cxnSpLocks/>
          </p:cNvCxnSpPr>
          <p:nvPr userDrawn="1"/>
        </p:nvCxnSpPr>
        <p:spPr>
          <a:xfrm>
            <a:off x="11184000" y="805368"/>
            <a:ext cx="1008000" cy="0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D9DE605B-C51B-41B7-9FCB-86CE13FFB5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4624940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57DDE-1A3D-4921-8DA7-F028633C78C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7706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237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047686" y="1757980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7706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1237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47686" y="3890091"/>
            <a:ext cx="867600" cy="868680"/>
          </a:xfrm>
          <a:prstGeom prst="ellipse">
            <a:avLst/>
          </a:prstGeom>
          <a:noFill/>
          <a:ln w="19050"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601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427B840-CC27-4923-A00E-7899AF7A4460}"/>
              </a:ext>
            </a:extLst>
          </p:cNvPr>
          <p:cNvSpPr/>
          <p:nvPr userDrawn="1"/>
        </p:nvSpPr>
        <p:spPr>
          <a:xfrm>
            <a:off x="0" y="5764039"/>
            <a:ext cx="12192000" cy="109396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A6B8C-51E0-4512-9EB9-DD1BB2387348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0"/>
            <a:ext cx="72000" cy="115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45270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56391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287627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498747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57510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70721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961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0994831-EE46-4DEA-9077-4FEBBCD60EB3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8800" y="607100"/>
            <a:ext cx="4737482" cy="697044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928801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065FF-3A74-4B0F-9624-362545A943D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C2BC3-19D8-497A-B742-E2E5155DEA2E}"/>
              </a:ext>
            </a:extLst>
          </p:cNvPr>
          <p:cNvSpPr/>
          <p:nvPr userDrawn="1"/>
        </p:nvSpPr>
        <p:spPr>
          <a:xfrm>
            <a:off x="687289" y="244444"/>
            <a:ext cx="72000" cy="90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467663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006525" y="26355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928801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467663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006525" y="47467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28801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467663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006525" y="30591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928801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467663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006525" y="51703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4123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7654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11854" y="17579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4123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7654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111854" y="38900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EC8F712-6C02-43F3-8A0A-5DCA975E7C3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B62D71-4318-4C96-828A-D19FFBFA7BDA}"/>
              </a:ext>
            </a:extLst>
          </p:cNvPr>
          <p:cNvCxnSpPr>
            <a:cxnSpLocks/>
          </p:cNvCxnSpPr>
          <p:nvPr userDrawn="1"/>
        </p:nvCxnSpPr>
        <p:spPr>
          <a:xfrm>
            <a:off x="10939723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2E8DD1E-B3CA-4756-A792-B476AFA9AE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832539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03F760-AD2F-4611-99B6-58C4666AEBA1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21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</a:t>
            </a:r>
            <a:br>
              <a:rPr lang="en-US" noProof="0"/>
            </a:br>
            <a:r>
              <a:rPr lang="en-US" noProof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C6A1-E569-4FC9-9D93-90A846C9C5BB}" type="datetime1">
              <a:rPr lang="en-US" noProof="0" smtClean="0"/>
              <a:t>6/20/2022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3298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251742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8B35B-55DE-4D82-AAED-127142AD1F9F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AC031692-3E92-4C7E-A067-5F49BD1267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84400" y="838800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5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68D5CEF0-7838-4E94-B0E2-6286757235DA}"/>
              </a:ext>
            </a:extLst>
          </p:cNvPr>
          <p:cNvSpPr/>
          <p:nvPr userDrawn="1"/>
        </p:nvSpPr>
        <p:spPr>
          <a:xfrm>
            <a:off x="4724400" y="0"/>
            <a:ext cx="74676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5FD86-80D5-4520-8C38-1EDDAB179D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9350" y="645199"/>
            <a:ext cx="4737482" cy="1338841"/>
          </a:xfrm>
        </p:spPr>
        <p:txBody>
          <a:bodyPr anchor="b">
            <a:noAutofit/>
          </a:bodyPr>
          <a:lstStyle>
            <a:lvl1pPr>
              <a:defRPr lang="en-US" sz="4000" b="1" kern="1200" dirty="0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OVERVIEW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7C16C-60B5-44CB-B3D5-09EA7F61FE4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86001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1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C91B-2A3F-445A-9C91-9BF782613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441BB-2CCE-42E8-8A4D-47586555D34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24CAE-7220-4370-B793-B9D4AA1A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DF5915-4FF1-41EB-9C2F-1918DA85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AD1AF6-056E-449E-ABB4-F42FCFF2154D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9EFE94-C72E-4FA8-9AE2-70BFB09FB2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7F17BC-9B89-4B33-A693-1583A7EAEED0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2FBCB0-43B1-4129-B190-2F32EAB36A7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AF92140-8242-4A51-9463-35E60CF48BE9}"/>
              </a:ext>
            </a:extLst>
          </p:cNvPr>
          <p:cNvCxnSpPr>
            <a:cxnSpLocks/>
          </p:cNvCxnSpPr>
          <p:nvPr userDrawn="1"/>
        </p:nvCxnSpPr>
        <p:spPr>
          <a:xfrm>
            <a:off x="11192400" y="802800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8D84BA3-D783-472E-AB10-C96A8DE8D0DD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3200" y="6580800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2BBCA2FF-2B83-4966-811C-E9FEEB77CBE4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924863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2 Title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663E6488-61FD-4194-B014-22CF5050C2C7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463725" y="3092789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3 Title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76A0643E-8E5C-4070-97FD-974351B1D00C}"/>
              </a:ext>
            </a:extLst>
          </p:cNvPr>
          <p:cNvSpPr>
            <a:spLocks noGrp="1"/>
          </p:cNvSpPr>
          <p:nvPr>
            <p:ph type="body" sz="half" idx="18" hasCustomPrompt="1"/>
          </p:nvPr>
        </p:nvSpPr>
        <p:spPr>
          <a:xfrm>
            <a:off x="1386001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4 Title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A4ECC130-379C-4A4E-AAC7-D84522D434E2}"/>
              </a:ext>
            </a:extLst>
          </p:cNvPr>
          <p:cNvSpPr>
            <a:spLocks noGrp="1"/>
          </p:cNvSpPr>
          <p:nvPr>
            <p:ph type="body" sz="half" idx="19" hasCustomPrompt="1"/>
          </p:nvPr>
        </p:nvSpPr>
        <p:spPr>
          <a:xfrm>
            <a:off x="4924863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5 Title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C8C2920A-FB6F-4697-8CDD-0896EC262719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8463725" y="5203994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2500" b="1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Item 6 Title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F84CD40D-D65C-419A-B22F-5633C9254F52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86001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4902ECF4-C668-49EA-AD7B-E0B3332DE48A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4924863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648A6F22-3F59-4E0F-BAE5-9B7E0D16D33F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8463725" y="3516353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5689CAE6-6963-412E-9DAD-B7B5AFC41DCF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1386001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8D9757D-1411-42F4-AABD-CC173E4A038B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4924863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590AA6E-50BC-4492-8B87-7D8D4A8A5E76}"/>
              </a:ext>
            </a:extLst>
          </p:cNvPr>
          <p:cNvSpPr>
            <a:spLocks noGrp="1"/>
          </p:cNvSpPr>
          <p:nvPr>
            <p:ph type="body" sz="half" idx="26"/>
          </p:nvPr>
        </p:nvSpPr>
        <p:spPr>
          <a:xfrm>
            <a:off x="8463725" y="5627558"/>
            <a:ext cx="3256674" cy="499493"/>
          </a:xfrm>
        </p:spPr>
        <p:txBody>
          <a:bodyPr>
            <a:norm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64786CCE-CCCC-4B2D-890D-9D719713DB7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498434" y="2215180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B08972C-68CE-41CC-9351-3DD741E5393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03374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6347D157-8108-4656-88F3-59B693C47F9B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69054" y="2215180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B4548244-F89A-4EA8-9DB4-056E45B2FDF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98434" y="4347291"/>
            <a:ext cx="867600" cy="868680"/>
          </a:xfrm>
          <a:prstGeom prst="ellipse">
            <a:avLst/>
          </a:prstGeom>
          <a:ln w="19050">
            <a:gradFill flip="none" rotWithShape="1">
              <a:gsLst>
                <a:gs pos="0">
                  <a:schemeClr val="bg2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6B46EEEA-383D-42CD-ABFC-86BD330E07A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03374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46">
            <a:extLst>
              <a:ext uri="{FF2B5EF4-FFF2-40B4-BE49-F238E27FC236}">
                <a16:creationId xmlns:a16="http://schemas.microsoft.com/office/drawing/2014/main" id="{DF75483C-CE05-4E90-8A93-D0424442392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569054" y="4347291"/>
            <a:ext cx="867600" cy="868680"/>
          </a:xfrm>
          <a:prstGeom prst="ellipse">
            <a:avLst/>
          </a:prstGeom>
          <a:ln w="19050">
            <a:solidFill>
              <a:schemeClr val="tx2"/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C2768A5-0309-41B3-94FB-AA3A2FCB638E}"/>
              </a:ext>
            </a:extLst>
          </p:cNvPr>
          <p:cNvSpPr/>
          <p:nvPr userDrawn="1"/>
        </p:nvSpPr>
        <p:spPr>
          <a:xfrm>
            <a:off x="1285167" y="871728"/>
            <a:ext cx="72000" cy="9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62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85FB182-4CCC-45D7-A2A4-A593CA00EB5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E2AFE-9147-47F3-ADFE-AD251E989D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4400" y="1144587"/>
            <a:ext cx="9395400" cy="1483413"/>
          </a:xfrm>
        </p:spPr>
        <p:txBody>
          <a:bodyPr>
            <a:noAutofit/>
          </a:bodyPr>
          <a:lstStyle>
            <a:lvl1pPr>
              <a:defRPr sz="5500"/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6BDE-7853-435A-80A6-D25940D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0F1A0-84E6-4AA0-9183-7CA10A278BD9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83E82-A916-403C-8BE8-252132A94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F2326-238E-4FE6-8842-680DE4A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9D0891-2A9E-4F35-82BE-7966AECBB0F1}"/>
              </a:ext>
            </a:extLst>
          </p:cNvPr>
          <p:cNvSpPr/>
          <p:nvPr userDrawn="1"/>
        </p:nvSpPr>
        <p:spPr>
          <a:xfrm>
            <a:off x="1379621" y="0"/>
            <a:ext cx="144000" cy="248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52F6420-3AFC-4D7F-A45D-56EA5EFC0D18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812758" y="3038688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C78E93-F6DF-44C7-A9BB-D035C397BFD5}"/>
              </a:ext>
            </a:extLst>
          </p:cNvPr>
          <p:cNvCxnSpPr/>
          <p:nvPr userDrawn="1"/>
        </p:nvCxnSpPr>
        <p:spPr>
          <a:xfrm>
            <a:off x="1957137" y="288364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7BFFD5-4519-4811-BDD2-3B0318780ACC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172200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A4E36001-6B54-4F6D-9532-965904F3C3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5377580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58583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-1" y="0"/>
            <a:ext cx="1219198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522758"/>
            <a:ext cx="8807116" cy="2387600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257226"/>
            <a:ext cx="9144000" cy="1397991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9F772-C659-4F6E-A95D-21349475745A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3438000"/>
            <a:ext cx="144000" cy="342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102179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5349505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4251158"/>
            <a:ext cx="12192000" cy="260684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00332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596307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C389B-1365-4D57-8640-FE32C76A82BF}" type="datetime1">
              <a:rPr lang="en-US" noProof="0" smtClean="0"/>
              <a:t>6/20/2022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878000"/>
            <a:ext cx="144000" cy="19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08027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32EEF-732A-4DE7-BC5A-A86C31DB6F5A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0391274" y="685801"/>
            <a:ext cx="13716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C54CE062-7CDB-4AB7-B86E-461B22E7F45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6048" y="1006893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0836357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D61DF5-2BE6-40B6-97DF-A161EF9520AA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2413986"/>
            <a:ext cx="7107331" cy="1838643"/>
          </a:xfrm>
        </p:spPr>
        <p:txBody>
          <a:bodyPr anchor="b">
            <a:normAutofit/>
          </a:bodyPr>
          <a:lstStyle>
            <a:lvl1pPr algn="l">
              <a:defRPr sz="55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4599498"/>
            <a:ext cx="7107331" cy="966857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B306-77B6-40D8-8A71-1A24515FE48B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2740862"/>
            <a:ext cx="144000" cy="128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4444451"/>
            <a:ext cx="930442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E88EDA-C5A5-4C22-8CE4-5C7FDCF2E85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077074" y="5622756"/>
            <a:ext cx="0" cy="984222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B98974C-AC7A-4E66-AE1A-DBA5F1A1D0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6048" y="5513936"/>
            <a:ext cx="1460500" cy="481013"/>
          </a:xfrm>
        </p:spPr>
        <p:txBody>
          <a:bodyPr/>
          <a:lstStyle>
            <a:lvl1pPr marL="0" indent="0" algn="r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0273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0"/>
            <a:ext cx="12192000" cy="4446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64500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43285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D3CFD-4D7A-41AC-A46D-B09F422513E8}" type="datetime1">
              <a:rPr lang="en-US" noProof="0" smtClean="0"/>
              <a:t>6/20/2022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5CBEC59-7FF9-4688-98DF-89832A0C9025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75710E-5533-4BB2-A66B-352BB2B1F9CB}"/>
              </a:ext>
            </a:extLst>
          </p:cNvPr>
          <p:cNvCxnSpPr/>
          <p:nvPr userDrawn="1"/>
        </p:nvCxnSpPr>
        <p:spPr>
          <a:xfrm>
            <a:off x="1957137" y="5823067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8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F6CA0-765E-484B-B9C2-16E6A4F4986D}"/>
              </a:ext>
            </a:extLst>
          </p:cNvPr>
          <p:cNvSpPr/>
          <p:nvPr userDrawn="1"/>
        </p:nvSpPr>
        <p:spPr>
          <a:xfrm>
            <a:off x="0" y="-1"/>
            <a:ext cx="12192000" cy="446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4FC0E2-CB24-439B-B95B-B8EF13A99E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12758" y="4785756"/>
            <a:ext cx="8807116" cy="915873"/>
          </a:xfrm>
        </p:spPr>
        <p:txBody>
          <a:bodyPr anchor="b">
            <a:normAutofit/>
          </a:bodyPr>
          <a:lstStyle>
            <a:lvl1pPr algn="l">
              <a:defRPr sz="5500" b="1"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30698B-AFFB-41C1-AFEB-59EFD036622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12758" y="6050473"/>
            <a:ext cx="9144000" cy="601840"/>
          </a:xfrm>
        </p:spPr>
        <p:txBody>
          <a:bodyPr>
            <a:normAutofit/>
          </a:bodyPr>
          <a:lstStyle>
            <a:lvl1pPr marL="0" indent="0" algn="l">
              <a:buNone/>
              <a:defRPr sz="30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Lorem Ipsum Dolor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87B92-5889-454A-83C8-E0DE513D8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BC92-456B-42A9-BBF5-ADCA2050DDCF}" type="datetime1">
              <a:rPr lang="en-US" noProof="0" smtClean="0"/>
              <a:t>6/20/2022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53F66A-C669-4D83-A278-F325DE22E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0F6560-92FA-4E92-B73B-21E2BA87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FD9A3-66C4-4954-8678-720CFA24D244}"/>
              </a:ext>
            </a:extLst>
          </p:cNvPr>
          <p:cNvSpPr/>
          <p:nvPr userDrawn="1"/>
        </p:nvSpPr>
        <p:spPr>
          <a:xfrm>
            <a:off x="1379621" y="4950000"/>
            <a:ext cx="144000" cy="190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40730-69E4-4798-8578-D648F7A2C4C9}"/>
              </a:ext>
            </a:extLst>
          </p:cNvPr>
          <p:cNvCxnSpPr/>
          <p:nvPr userDrawn="1"/>
        </p:nvCxnSpPr>
        <p:spPr>
          <a:xfrm>
            <a:off x="1957137" y="5882423"/>
            <a:ext cx="93044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4AF3E3-F20C-4D84-A158-6DFC09B69A91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820400" y="870003"/>
            <a:ext cx="13716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2342D9-9DBE-4809-840C-62844DDC03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668000" y="1005185"/>
            <a:ext cx="1460500" cy="481013"/>
          </a:xfrm>
        </p:spPr>
        <p:txBody>
          <a:bodyPr/>
          <a:lstStyle>
            <a:lvl1pPr marL="0" indent="0" algn="l">
              <a:buNone/>
              <a:defRPr lang="en-US" sz="3000" b="1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86155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775165"/>
            <a:ext cx="9971158" cy="2427923"/>
          </a:xfrm>
        </p:spPr>
        <p:txBody>
          <a:bodyPr>
            <a:normAutofit/>
          </a:bodyPr>
          <a:lstStyle>
            <a:lvl1pPr marL="0" indent="0"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99D1-A115-46CA-B10A-279193A83BBC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81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5532437"/>
            <a:ext cx="12192000" cy="1325563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1" y="458919"/>
            <a:ext cx="9971159" cy="1325563"/>
          </a:xfrm>
        </p:spPr>
        <p:txBody>
          <a:bodyPr/>
          <a:lstStyle>
            <a:lvl1pPr>
              <a:defRPr>
                <a:gradFill>
                  <a:gsLst>
                    <a:gs pos="0">
                      <a:schemeClr val="bg2"/>
                    </a:gs>
                    <a:gs pos="100000">
                      <a:schemeClr val="accent1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1" y="3133484"/>
            <a:ext cx="10515600" cy="242792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None/>
              <a:defRPr sz="1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E1783-EEF8-44D1-A300-8D20A32BB2D3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687289" y="0"/>
            <a:ext cx="72000" cy="12710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068863" y="1528464"/>
            <a:ext cx="630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929641" y="1669110"/>
            <a:ext cx="9971158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33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CF94AF4-4F78-4DA5-8571-FD66FFA6313D}"/>
              </a:ext>
            </a:extLst>
          </p:cNvPr>
          <p:cNvSpPr/>
          <p:nvPr userDrawn="1"/>
        </p:nvSpPr>
        <p:spPr>
          <a:xfrm>
            <a:off x="120000" y="117000"/>
            <a:ext cx="11952000" cy="6624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 w="273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21" y="546844"/>
            <a:ext cx="8997738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7520" y="3581731"/>
            <a:ext cx="8997737" cy="22304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8C37E-76B3-4A0D-BCD1-C5A52A858D66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90400" y="6159402"/>
            <a:ext cx="2788169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8" y="244717"/>
            <a:ext cx="72000" cy="10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2" y="1616389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20" y="1757035"/>
            <a:ext cx="8997737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0938200" y="1341281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831016" y="1377655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63289" y="6300217"/>
            <a:ext cx="0" cy="31022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0265F1-E793-484F-ADC9-31450ADF8B0E}"/>
              </a:ext>
            </a:extLst>
          </p:cNvPr>
          <p:cNvCxnSpPr>
            <a:cxnSpLocks/>
          </p:cNvCxnSpPr>
          <p:nvPr userDrawn="1"/>
        </p:nvCxnSpPr>
        <p:spPr>
          <a:xfrm>
            <a:off x="256374" y="6168360"/>
            <a:ext cx="150841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688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CC8FE21-4B79-46A0-A2D5-AA64AFC619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48368-1908-4FA2-8871-C97A5210E9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7519" y="1443655"/>
            <a:ext cx="4143555" cy="153658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CONTENT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8B931-E896-4471-A71A-819D3B682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1409" y="2588054"/>
            <a:ext cx="5228216" cy="31229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bg1"/>
                </a:solidFill>
              </a:defRPr>
            </a:lvl1pPr>
            <a:lvl2pPr marL="457200" indent="0">
              <a:buNone/>
              <a:defRPr sz="1800" i="1">
                <a:solidFill>
                  <a:schemeClr val="bg1"/>
                </a:solidFill>
              </a:defRPr>
            </a:lvl2pPr>
            <a:lvl3pPr marL="914400" indent="0">
              <a:buNone/>
              <a:defRPr sz="1600" i="1">
                <a:solidFill>
                  <a:schemeClr val="bg1"/>
                </a:solidFill>
              </a:defRPr>
            </a:lvl3pPr>
            <a:lvl4pPr marL="1371600" indent="0">
              <a:buNone/>
              <a:defRPr sz="1400" i="1">
                <a:solidFill>
                  <a:schemeClr val="bg1"/>
                </a:solidFill>
              </a:defRPr>
            </a:lvl4pPr>
            <a:lvl5pPr marL="1828800" indent="0">
              <a:buNone/>
              <a:defRPr sz="1400"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9E74E-E12F-474D-8520-0AAEE9305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2C234-967A-4CF5-82BF-1AF9EBDCBA35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68C84-3A49-4E3F-B2E7-4CE5D636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80AB7-46B3-4911-A879-10A54748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D751D1-0AE0-4B49-A19D-74CA71D2C096}"/>
              </a:ext>
            </a:extLst>
          </p:cNvPr>
          <p:cNvSpPr/>
          <p:nvPr userDrawn="1"/>
        </p:nvSpPr>
        <p:spPr>
          <a:xfrm>
            <a:off x="1285167" y="1684524"/>
            <a:ext cx="72000" cy="9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D4EAA8-8E55-45C3-BD00-531D549BB77D}"/>
              </a:ext>
            </a:extLst>
          </p:cNvPr>
          <p:cNvCxnSpPr/>
          <p:nvPr userDrawn="1"/>
        </p:nvCxnSpPr>
        <p:spPr>
          <a:xfrm>
            <a:off x="1666741" y="2882481"/>
            <a:ext cx="630936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2">
            <a:extLst>
              <a:ext uri="{FF2B5EF4-FFF2-40B4-BE49-F238E27FC236}">
                <a16:creationId xmlns:a16="http://schemas.microsoft.com/office/drawing/2014/main" id="{126D1C29-9D03-4CB6-B17E-D7DC93295F21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1527519" y="3023127"/>
            <a:ext cx="4143555" cy="692595"/>
          </a:xfrm>
        </p:spPr>
        <p:txBody>
          <a:bodyPr>
            <a:normAutofit/>
          </a:bodyPr>
          <a:lstStyle>
            <a:lvl1pPr marL="0" indent="0" algn="l">
              <a:buNone/>
              <a:defRPr sz="2500" b="1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Slide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3713E2-6BCF-4CEB-A9B2-A0F540060B9B}"/>
              </a:ext>
            </a:extLst>
          </p:cNvPr>
          <p:cNvCxnSpPr>
            <a:cxnSpLocks/>
          </p:cNvCxnSpPr>
          <p:nvPr userDrawn="1"/>
        </p:nvCxnSpPr>
        <p:spPr>
          <a:xfrm>
            <a:off x="11190767" y="800959"/>
            <a:ext cx="1001233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57CF87C-3640-450C-B0F1-EAD2166611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83583" y="837333"/>
            <a:ext cx="610772" cy="328893"/>
          </a:xfrm>
        </p:spPr>
        <p:txBody>
          <a:bodyPr>
            <a:normAutofit/>
          </a:bodyPr>
          <a:lstStyle>
            <a:lvl1pPr marL="0" indent="0" algn="l">
              <a:buNone/>
              <a:defRPr sz="1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20XX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2A467A-5EC5-4E43-861E-F15D1E487F6D}"/>
              </a:ext>
            </a:extLst>
          </p:cNvPr>
          <p:cNvCxnSpPr>
            <a:cxnSpLocks/>
          </p:cNvCxnSpPr>
          <p:nvPr userDrawn="1"/>
        </p:nvCxnSpPr>
        <p:spPr>
          <a:xfrm>
            <a:off x="0" y="6168360"/>
            <a:ext cx="1764792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FCDC761-E078-4116-B4FD-B0C88CDEB3DB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384397" y="6579108"/>
            <a:ext cx="557784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8">
            <a:lum/>
          </a:blip>
          <a:srcRect/>
          <a:stretch>
            <a:fillRect l="-1085000" r="-108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E1EAD-812A-4236-9F79-679D72C2B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14873" y="6187538"/>
            <a:ext cx="3256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A38A25-0817-41BC-96A5-5012FE15C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8A22-3D06-43EE-BD32-97F90FEA1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AC635-0473-40DB-A82D-46D5F635BC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2"/>
                </a:solidFill>
              </a:defRPr>
            </a:lvl1pPr>
          </a:lstStyle>
          <a:p>
            <a:fld id="{7E5F88F2-B164-4B6F-A4D1-FF377EA65B7F}" type="datetime1">
              <a:rPr lang="en-US" smtClean="0"/>
              <a:t>6/20/2022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D12B9-96FA-4883-88FA-2071321A4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49751" y="61875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2"/>
                </a:solidFill>
              </a:defRPr>
            </a:lvl1pPr>
          </a:lstStyle>
          <a:p>
            <a:fld id="{95CBEC59-7FF9-4688-98DF-89832A0C90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78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50" r:id="rId6"/>
    <p:sldLayoutId id="2147483663" r:id="rId7"/>
    <p:sldLayoutId id="2147483664" r:id="rId8"/>
    <p:sldLayoutId id="2147483665" r:id="rId9"/>
    <p:sldLayoutId id="2147483666" r:id="rId10"/>
    <p:sldLayoutId id="2147483651" r:id="rId11"/>
    <p:sldLayoutId id="2147483670" r:id="rId12"/>
    <p:sldLayoutId id="2147483667" r:id="rId13"/>
    <p:sldLayoutId id="2147483668" r:id="rId14"/>
    <p:sldLayoutId id="2147483671" r:id="rId15"/>
    <p:sldLayoutId id="2147483669" r:id="rId16"/>
    <p:sldLayoutId id="2147483653" r:id="rId17"/>
    <p:sldLayoutId id="2147483672" r:id="rId18"/>
    <p:sldLayoutId id="2147483673" r:id="rId19"/>
    <p:sldLayoutId id="2147483674" r:id="rId20"/>
    <p:sldLayoutId id="2147483676" r:id="rId21"/>
    <p:sldLayoutId id="2147483652" r:id="rId22"/>
    <p:sldLayoutId id="2147483677" r:id="rId23"/>
    <p:sldLayoutId id="2147483678" r:id="rId24"/>
    <p:sldLayoutId id="2147483679" r:id="rId25"/>
    <p:sldLayoutId id="2147483681" r:id="rId26"/>
    <p:sldLayoutId id="2147483654" r:id="rId27"/>
    <p:sldLayoutId id="2147483682" r:id="rId28"/>
    <p:sldLayoutId id="2147483683" r:id="rId29"/>
    <p:sldLayoutId id="2147483684" r:id="rId30"/>
    <p:sldLayoutId id="2147483685" r:id="rId31"/>
    <p:sldLayoutId id="2147483657" r:id="rId32"/>
    <p:sldLayoutId id="2147483686" r:id="rId33"/>
    <p:sldLayoutId id="2147483687" r:id="rId34"/>
    <p:sldLayoutId id="2147483688" r:id="rId35"/>
    <p:sldLayoutId id="2147483689" r:id="rId36"/>
    <p:sldLayoutId id="2147483656" r:id="rId37"/>
    <p:sldLayoutId id="2147483690" r:id="rId38"/>
    <p:sldLayoutId id="2147483691" r:id="rId39"/>
    <p:sldLayoutId id="2147483692" r:id="rId40"/>
    <p:sldLayoutId id="2147483697" r:id="rId41"/>
    <p:sldLayoutId id="2147483658" r:id="rId42"/>
    <p:sldLayoutId id="2147483693" r:id="rId43"/>
    <p:sldLayoutId id="2147483694" r:id="rId44"/>
    <p:sldLayoutId id="2147483695" r:id="rId45"/>
    <p:sldLayoutId id="2147483696" r:id="rId4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ython-image-classification-using-keras/-" TargetMode="External"/><Relationship Id="rId2" Type="http://schemas.openxmlformats.org/officeDocument/2006/relationships/hyperlink" Target="https://medium.com/bitgrit-data-science-publication/building-an-image-classification-model-with-pytorch-from-scratch-f10452073212" TargetMode="Externa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chetankv/dogs-cats-images" TargetMode="Externa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A173-4917-43E5-B91C-3914C1A8D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2442" y="5086088"/>
            <a:ext cx="8807116" cy="1022481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Klasifikacija </a:t>
            </a:r>
            <a:r>
              <a:rPr lang="en-US" dirty="0" err="1"/>
              <a:t>slika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484CCC-9AB9-41BA-BF31-C9CA5A121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dirty="0"/>
              <a:t>20XX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66604-61D3-D1BC-BEBB-BD84C660E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561"/>
            <a:ext cx="12192000" cy="499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68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PRIKAZ REZULTATA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3FFFE-904E-AF49-B053-E5811A61DC77}"/>
              </a:ext>
            </a:extLst>
          </p:cNvPr>
          <p:cNvSpPr txBox="1"/>
          <p:nvPr/>
        </p:nvSpPr>
        <p:spPr>
          <a:xfrm>
            <a:off x="1140758" y="1871444"/>
            <a:ext cx="61004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Učitavanje skupa podataka za klasifikaciju: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135F30-7B72-1CAE-D6F7-F5ADFDA8E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27" y="2313835"/>
            <a:ext cx="6530508" cy="175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522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PRIKAZ REZULTATA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3753-B43D-2F08-6C50-0011EA9F0A91}"/>
              </a:ext>
            </a:extLst>
          </p:cNvPr>
          <p:cNvSpPr txBox="1"/>
          <p:nvPr/>
        </p:nvSpPr>
        <p:spPr>
          <a:xfrm>
            <a:off x="1603040" y="1865600"/>
            <a:ext cx="382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Prikaz učitanih podataka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slika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A548B29D-3711-FB12-D9E0-C5180FF59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3116" r="12973" b="7538"/>
          <a:stretch>
            <a:fillRect/>
          </a:stretch>
        </p:blipFill>
        <p:spPr bwMode="auto">
          <a:xfrm>
            <a:off x="2670361" y="2518174"/>
            <a:ext cx="5926792" cy="338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79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PRIKAZ REZULTATA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3753-B43D-2F08-6C50-0011EA9F0A91}"/>
              </a:ext>
            </a:extLst>
          </p:cNvPr>
          <p:cNvSpPr txBox="1"/>
          <p:nvPr/>
        </p:nvSpPr>
        <p:spPr>
          <a:xfrm>
            <a:off x="928800" y="1611857"/>
            <a:ext cx="8670513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Grafički prikaz rezultata tačnosti Vanila CNN modela na trening skupu(15 epoha):</a:t>
            </a:r>
          </a:p>
          <a:p>
            <a:pPr marL="285750" lvl="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sr-Latn-RS" sz="18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FFB903-E7AA-8E29-0CF0-485A2E89A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52" y="1973494"/>
            <a:ext cx="5219700" cy="2006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3A333B-0D5C-1F17-E031-EDC704AEE7D2}"/>
              </a:ext>
            </a:extLst>
          </p:cNvPr>
          <p:cNvSpPr txBox="1"/>
          <p:nvPr/>
        </p:nvSpPr>
        <p:spPr>
          <a:xfrm>
            <a:off x="1015253" y="4090016"/>
            <a:ext cx="7402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Grafički prikaz rezultata tačnosti ResNet50 modela na trening skupu(15 epoha):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98C1D794-EE1B-7087-7831-8C4DE9C23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52" y="4569035"/>
            <a:ext cx="5219700" cy="211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522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PRIKAZ REZULTATA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3753-B43D-2F08-6C50-0011EA9F0A91}"/>
              </a:ext>
            </a:extLst>
          </p:cNvPr>
          <p:cNvSpPr txBox="1"/>
          <p:nvPr/>
        </p:nvSpPr>
        <p:spPr>
          <a:xfrm>
            <a:off x="1038265" y="1429053"/>
            <a:ext cx="390128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Prikaz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rezultata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Vanila CNN modela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metrika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evaluaciju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 trening skupu: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738BDF3-B7B1-B53A-1C0C-E86B105EB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51" y="1449560"/>
            <a:ext cx="4914900" cy="231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55B25E-BD35-1A15-7A74-9B28B9B18791}"/>
              </a:ext>
            </a:extLst>
          </p:cNvPr>
          <p:cNvSpPr txBox="1"/>
          <p:nvPr/>
        </p:nvSpPr>
        <p:spPr>
          <a:xfrm>
            <a:off x="1266265" y="4111751"/>
            <a:ext cx="6100482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Prikaz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rezultata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modela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spcBef>
                <a:spcPts val="600"/>
              </a:spcBef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metrika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evaluaciju</a:t>
            </a:r>
            <a:r>
              <a:rPr lang="en-U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 trening skupu: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8D6E867-7040-BBC8-8851-AB3E4660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451" y="4120977"/>
            <a:ext cx="491490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69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PRIKAZ REZULTATA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3753-B43D-2F08-6C50-0011EA9F0A91}"/>
              </a:ext>
            </a:extLst>
          </p:cNvPr>
          <p:cNvSpPr txBox="1"/>
          <p:nvPr/>
        </p:nvSpPr>
        <p:spPr>
          <a:xfrm>
            <a:off x="1603041" y="1865600"/>
            <a:ext cx="276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rikaz</a:t>
            </a: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rezultata </a:t>
            </a: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predviđanja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sr-Latn-RS" sz="18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7054E-A255-DABD-7EC2-506F5BAF9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24" t="48627" r="20074" b="5622"/>
          <a:stretch/>
        </p:blipFill>
        <p:spPr>
          <a:xfrm>
            <a:off x="851647" y="2424136"/>
            <a:ext cx="4957481" cy="3352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63E956-CD12-CB59-3140-17A3D344F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29" t="27203" r="11323" b="20785"/>
          <a:stretch/>
        </p:blipFill>
        <p:spPr>
          <a:xfrm>
            <a:off x="6257364" y="2424137"/>
            <a:ext cx="5335587" cy="335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44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PRIKAZ REZULTATA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3753-B43D-2F08-6C50-0011EA9F0A91}"/>
              </a:ext>
            </a:extLst>
          </p:cNvPr>
          <p:cNvSpPr txBox="1"/>
          <p:nvPr/>
        </p:nvSpPr>
        <p:spPr>
          <a:xfrm>
            <a:off x="1647864" y="1613719"/>
            <a:ext cx="2762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sr-Latn-R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rikaz</a:t>
            </a: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rezultata </a:t>
            </a: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predviđanja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sr-Latn-RS" sz="18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BC2481C-34E6-7A21-4B68-EB3D83BAC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" r="3715"/>
          <a:stretch/>
        </p:blipFill>
        <p:spPr bwMode="auto">
          <a:xfrm>
            <a:off x="1512420" y="1983052"/>
            <a:ext cx="7963274" cy="2302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>
            <a:extLst>
              <a:ext uri="{FF2B5EF4-FFF2-40B4-BE49-F238E27FC236}">
                <a16:creationId xmlns:a16="http://schemas.microsoft.com/office/drawing/2014/main" id="{7AA7CF79-5680-E0DB-E154-65C2C6BFB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1" r="1831"/>
          <a:stretch>
            <a:fillRect/>
          </a:stretch>
        </p:blipFill>
        <p:spPr bwMode="auto">
          <a:xfrm>
            <a:off x="1512420" y="4285129"/>
            <a:ext cx="7963274" cy="2474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040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6CCA-D63A-CA8E-0189-56CF47971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ANALIZA REZULTATA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C3B6F-9A4E-3D6A-0F05-895B70E2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C42B5EA-8F67-3741-B7C4-9D573637D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603819"/>
              </p:ext>
            </p:extLst>
          </p:nvPr>
        </p:nvGraphicFramePr>
        <p:xfrm>
          <a:off x="1192307" y="2133602"/>
          <a:ext cx="9538444" cy="19811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7471">
                  <a:extLst>
                    <a:ext uri="{9D8B030D-6E8A-4147-A177-3AD203B41FA5}">
                      <a16:colId xmlns:a16="http://schemas.microsoft.com/office/drawing/2014/main" val="757956595"/>
                    </a:ext>
                  </a:extLst>
                </a:gridCol>
                <a:gridCol w="1907471">
                  <a:extLst>
                    <a:ext uri="{9D8B030D-6E8A-4147-A177-3AD203B41FA5}">
                      <a16:colId xmlns:a16="http://schemas.microsoft.com/office/drawing/2014/main" val="1805844774"/>
                    </a:ext>
                  </a:extLst>
                </a:gridCol>
                <a:gridCol w="1907471">
                  <a:extLst>
                    <a:ext uri="{9D8B030D-6E8A-4147-A177-3AD203B41FA5}">
                      <a16:colId xmlns:a16="http://schemas.microsoft.com/office/drawing/2014/main" val="1984635197"/>
                    </a:ext>
                  </a:extLst>
                </a:gridCol>
                <a:gridCol w="1907471">
                  <a:extLst>
                    <a:ext uri="{9D8B030D-6E8A-4147-A177-3AD203B41FA5}">
                      <a16:colId xmlns:a16="http://schemas.microsoft.com/office/drawing/2014/main" val="1805588313"/>
                    </a:ext>
                  </a:extLst>
                </a:gridCol>
                <a:gridCol w="1908560">
                  <a:extLst>
                    <a:ext uri="{9D8B030D-6E8A-4147-A177-3AD203B41FA5}">
                      <a16:colId xmlns:a16="http://schemas.microsoft.com/office/drawing/2014/main" val="285579145"/>
                    </a:ext>
                  </a:extLst>
                </a:gridCol>
              </a:tblGrid>
              <a:tr h="653832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Metoda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Accuracy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Recall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Precision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F1 Score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6414646"/>
                  </a:ext>
                </a:extLst>
              </a:tr>
              <a:tr h="673534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 dirty="0" err="1">
                          <a:effectLst/>
                        </a:rPr>
                        <a:t>Vanila</a:t>
                      </a:r>
                      <a:r>
                        <a:rPr lang="en-US" sz="1400" dirty="0">
                          <a:effectLst/>
                        </a:rPr>
                        <a:t> CNN</a:t>
                      </a:r>
                      <a:endParaRPr lang="sr-Latn-RS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0.679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 dirty="0">
                          <a:effectLst/>
                        </a:rPr>
                        <a:t>0.659</a:t>
                      </a:r>
                      <a:endParaRPr lang="sr-Latn-RS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0.725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 dirty="0">
                          <a:effectLst/>
                        </a:rPr>
                        <a:t>0.690</a:t>
                      </a:r>
                      <a:endParaRPr lang="sr-Latn-RS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8979439"/>
                  </a:ext>
                </a:extLst>
              </a:tr>
              <a:tr h="653832"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ResNet50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1.000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 dirty="0">
                          <a:effectLst/>
                        </a:rPr>
                        <a:t>1.000</a:t>
                      </a:r>
                      <a:endParaRPr lang="sr-Latn-RS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>
                          <a:effectLst/>
                        </a:rPr>
                        <a:t>1.000</a:t>
                      </a:r>
                      <a:endParaRPr lang="sr-Latn-RS" sz="120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600"/>
                        </a:spcBef>
                      </a:pPr>
                      <a:r>
                        <a:rPr lang="en-US" sz="1400" dirty="0">
                          <a:effectLst/>
                        </a:rPr>
                        <a:t>1.000</a:t>
                      </a:r>
                      <a:endParaRPr lang="sr-Latn-RS" sz="1200" dirty="0">
                        <a:effectLst/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45106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B7B358F-6E75-3DB4-0AC4-2EB9F69D74C1}"/>
              </a:ext>
            </a:extLst>
          </p:cNvPr>
          <p:cNvSpPr txBox="1"/>
          <p:nvPr/>
        </p:nvSpPr>
        <p:spPr>
          <a:xfrm>
            <a:off x="636494" y="4433212"/>
            <a:ext cx="105372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 osnovu rezultata dobijenih primenjujući određene metode za klasifikaciju nad skupom podataka u kome je bilo potrebno klasifikovati da li je pas ili mačka, videli smo da </a:t>
            </a:r>
            <a:r>
              <a:rPr lang="sr-Latn-RS" sz="1800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konvolucione</a:t>
            </a:r>
            <a:r>
              <a:rPr lang="sr-Latn-RS" sz="18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neuronske mreže daju isključivo dobre rezultate. Gde je ResNet50 bolje predviđa od Vanile CNN-a.</a:t>
            </a:r>
          </a:p>
        </p:txBody>
      </p:sp>
    </p:spTree>
    <p:extLst>
      <p:ext uri="{BB962C8B-B14F-4D97-AF65-F5344CB8AC3E}">
        <p14:creationId xmlns:p14="http://schemas.microsoft.com/office/powerpoint/2010/main" val="211271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dobe Gothic Std B" panose="020B0800000000000000" pitchFamily="34" charset="-128"/>
              </a:rPr>
              <a:t>LITETRATURA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3753-B43D-2F08-6C50-0011EA9F0A91}"/>
              </a:ext>
            </a:extLst>
          </p:cNvPr>
          <p:cNvSpPr txBox="1"/>
          <p:nvPr/>
        </p:nvSpPr>
        <p:spPr>
          <a:xfrm>
            <a:off x="1335741" y="2290227"/>
            <a:ext cx="9681883" cy="2939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spcBef>
                <a:spcPts val="600"/>
              </a:spcBef>
              <a:buSzPts val="1100"/>
              <a:buFont typeface="Times New Roman" panose="02020603050405020304" pitchFamily="18" charset="0"/>
              <a:buAutoNum type="arabicPeriod"/>
            </a:pPr>
            <a:r>
              <a:rPr lang="en-US" sz="2000" i="1" u="sng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Building an Image Classification Model From Scratch Using </a:t>
            </a:r>
            <a:r>
              <a:rPr lang="en-US" sz="2000" i="1" u="sng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PyTorch</a:t>
            </a:r>
            <a:r>
              <a:rPr lang="en-US" sz="2000" i="1" u="sng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| by Benedict Neo | </a:t>
            </a:r>
            <a:r>
              <a:rPr lang="en-US" sz="2000" i="1" u="sng" dirty="0" err="1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bitgrit</a:t>
            </a:r>
            <a:r>
              <a:rPr lang="en-US" sz="2000" i="1" u="sng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Data Science Publication | Medium</a:t>
            </a:r>
            <a:r>
              <a:rPr lang="en-US" sz="2000" i="1" u="sng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000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sr-Latn-RS" sz="20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[Pristupano:17.06.2022.].</a:t>
            </a:r>
            <a:endParaRPr lang="en-US" sz="2000" dirty="0"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l">
              <a:spcBef>
                <a:spcPts val="600"/>
              </a:spcBef>
              <a:buSzPts val="1100"/>
              <a:buFont typeface="Times New Roman" panose="02020603050405020304" pitchFamily="18" charset="0"/>
              <a:buAutoNum type="arabicPeriod"/>
            </a:pPr>
            <a:endParaRPr lang="sr-Latn-RS" sz="2000" dirty="0"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SzPts val="1100"/>
              <a:buFont typeface="Times New Roman" panose="02020603050405020304" pitchFamily="18" charset="0"/>
              <a:buAutoNum type="arabicPeriod"/>
            </a:pPr>
            <a:r>
              <a:rPr lang="sr-Latn-RS" sz="2000" i="1" u="sng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https://www.analyticsvidhya.com/blog/2020/10/create-image-classification-model-python-keras/</a:t>
            </a:r>
            <a:r>
              <a:rPr lang="sr-Latn-RS" sz="2000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sr-Latn-RS" sz="20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sr-Latn-RS" sz="2000" dirty="0" err="1"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Pristupano</a:t>
            </a:r>
            <a:r>
              <a:rPr lang="sr-Latn-RS" sz="20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17.06.2022.].</a:t>
            </a:r>
            <a:endParaRPr lang="en-US" sz="2000" dirty="0"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SzPts val="1100"/>
              <a:buFont typeface="Times New Roman" panose="02020603050405020304" pitchFamily="18" charset="0"/>
              <a:buAutoNum type="arabicPeriod"/>
            </a:pPr>
            <a:endParaRPr lang="sr-Latn-RS" sz="2000" dirty="0"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SzPts val="1100"/>
              <a:buFont typeface="Times New Roman" panose="02020603050405020304" pitchFamily="18" charset="0"/>
              <a:buAutoNum type="arabicPeriod"/>
            </a:pPr>
            <a:r>
              <a:rPr lang="sr-Latn-RS" sz="2000" i="1" u="sng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https://www.geeksforgeeks.org/python-image-classification-using-keras/-</a:t>
            </a:r>
            <a:r>
              <a:rPr lang="sr-Latn-RS" sz="2000" i="1" u="sng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0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sr-Latn-RS" sz="2000" dirty="0" err="1"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Pristupano</a:t>
            </a:r>
            <a:r>
              <a:rPr lang="sr-Latn-RS" sz="2000" dirty="0"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18.06.2022.].</a:t>
            </a:r>
            <a:endParaRPr lang="en-US" sz="2000" dirty="0"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SzPts val="1100"/>
              <a:buFont typeface="Times New Roman" panose="02020603050405020304" pitchFamily="18" charset="0"/>
              <a:buAutoNum type="arabicPeriod"/>
            </a:pPr>
            <a:endParaRPr lang="sr-Latn-RS" sz="2000" dirty="0"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23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5BCE0-C492-45D1-B14B-D698228DC0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Hvala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pažnji</a:t>
            </a:r>
            <a:r>
              <a:rPr lang="en-US" dirty="0"/>
              <a:t>!</a:t>
            </a:r>
          </a:p>
        </p:txBody>
      </p:sp>
      <p:pic>
        <p:nvPicPr>
          <p:cNvPr id="8194" name="Picture 2" descr="Cat and Laptop! 💻😽 by catalyst on Dribbble">
            <a:extLst>
              <a:ext uri="{FF2B5EF4-FFF2-40B4-BE49-F238E27FC236}">
                <a16:creationId xmlns:a16="http://schemas.microsoft.com/office/drawing/2014/main" id="{03D0F532-45BB-783C-D439-2F0963E9B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65" y="286872"/>
            <a:ext cx="97536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5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C75E2-C7E9-4CDE-A3E7-DB7E770B9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Pregled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2D16A-183F-4A38-8872-766FA01EA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524" y="3429000"/>
            <a:ext cx="4539422" cy="2440508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OPIS PROBLEMA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OSNOVNI POJMOVI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OPIS SKUPA PODATAKA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OPIS METODA I METRIKA ZA EVALUACIJU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PRIKAZ REZULTATA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ANALIZA REZULTATA	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LITERATURA</a:t>
            </a:r>
            <a:endParaRPr lang="en-US" sz="1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C0AEA-646D-49DC-8618-CEFD7013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25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3555B-2843-F97F-7F3C-322EE4ED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OPIS PROBLEMA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DE3D3-387B-621B-273D-A3CAB260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BCD2E-52C2-887E-2BB7-2563D72AB150}"/>
              </a:ext>
            </a:extLst>
          </p:cNvPr>
          <p:cNvSpPr txBox="1"/>
          <p:nvPr/>
        </p:nvSpPr>
        <p:spPr>
          <a:xfrm>
            <a:off x="1021976" y="2694818"/>
            <a:ext cx="104224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Tri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osnovna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tipa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problema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mašinskog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učenja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su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: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regresija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klasifikacija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kao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problemi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nadgledanog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učenja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,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klasterizacija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kao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problem </a:t>
            </a: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nenadgledanog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učenja</a:t>
            </a:r>
            <a:r>
              <a:rPr lang="en-US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hnschrift Condensed" panose="020B0502040204020203" pitchFamily="34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Problem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klasifikacije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jedan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je od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glavnih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problema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mašinskog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učenja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3627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3555B-2843-F97F-7F3C-322EE4ED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OPIS PROBLEMA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DE3D3-387B-621B-273D-A3CAB260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BCD2E-52C2-887E-2BB7-2563D72AB150}"/>
              </a:ext>
            </a:extLst>
          </p:cNvPr>
          <p:cNvSpPr txBox="1"/>
          <p:nvPr/>
        </p:nvSpPr>
        <p:spPr>
          <a:xfrm>
            <a:off x="1021976" y="2694818"/>
            <a:ext cx="1042242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Problem </a:t>
            </a:r>
            <a:r>
              <a:rPr lang="en-US" sz="1800" dirty="0" err="1">
                <a:solidFill>
                  <a:schemeClr val="tx2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klasifikacije</a:t>
            </a:r>
            <a:r>
              <a:rPr lang="en-US" sz="1800" dirty="0">
                <a:solidFill>
                  <a:schemeClr val="tx2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slika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određivanje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ispravne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klase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iz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fiksnog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skupa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kategorija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svaku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sliku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iz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ulaznog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skupa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podataka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.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Iako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postoje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različite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metode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rešavanje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ovog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problema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pokazalo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se da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konvolucijske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neuronske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mreže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vrlo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uspešno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rešavaju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probleme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detekcije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segmentacije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te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prepoznavanja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objekata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regija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na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slikama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Cilj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je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izrada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modela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dve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konvolucijske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neuronske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mreže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(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Vanila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CNN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i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RestNet50),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koje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će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biti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testirane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na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skupu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podataka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„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Mačke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ili</a:t>
            </a:r>
            <a:r>
              <a:rPr lang="en-US" sz="1800" dirty="0">
                <a:solidFill>
                  <a:schemeClr val="bg1"/>
                </a:solidFill>
                <a:latin typeface="Bahnschrift Condensed" panose="020B0502040204020203" pitchFamily="34" charset="0"/>
                <a:ea typeface="Cambria" panose="02040503050406030204" pitchFamily="18" charset="0"/>
              </a:rPr>
              <a:t> psi.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  <a:ea typeface="Cambria" panose="020405030504060302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hnschrift Condensed" panose="020B0502040204020203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83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950A-F236-4AE1-B402-E9CC3F82C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OSNOVNI POJMOVI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F36DD-94F6-49D4-8CCC-8C8BD062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EF7533-37AC-25CF-C4A7-A7796BD87AC3}"/>
              </a:ext>
            </a:extLst>
          </p:cNvPr>
          <p:cNvSpPr txBox="1"/>
          <p:nvPr/>
        </p:nvSpPr>
        <p:spPr>
          <a:xfrm>
            <a:off x="1064048" y="1904214"/>
            <a:ext cx="1024510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b="1" dirty="0" err="1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Anaconda</a:t>
            </a:r>
            <a:r>
              <a:rPr lang="sr-Latn-RS" b="1" dirty="0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sr-Latn-RS" dirty="0" err="1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Jupyter</a:t>
            </a:r>
            <a:r>
              <a:rPr lang="sr-Latn-RS" b="1" dirty="0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sr-Latn-RS" b="1" dirty="0" err="1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Notebook</a:t>
            </a:r>
            <a:r>
              <a:rPr lang="sr-Latn-RS" b="1" dirty="0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- 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Ovo je jedan od najpopularnijih programa za Data </a:t>
            </a:r>
            <a:r>
              <a:rPr lang="sr-Latn-RS" dirty="0" err="1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Science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u </a:t>
            </a:r>
            <a:r>
              <a:rPr lang="sr-Latn-RS" dirty="0" err="1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Python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okruženju i koji ćemo koristiti za implementaciju i rešenje problema.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err="1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TensorFlow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- Biblioteka za programski jezik </a:t>
            </a:r>
            <a:r>
              <a:rPr lang="sr-Latn-RS" dirty="0" err="1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Paython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  može da obučava i </a:t>
            </a:r>
            <a:r>
              <a:rPr lang="sr-Latn-RS" dirty="0" err="1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pokreće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duboke neuronske mreže za klasifikaciju ručno unete cifre, prepoznavanje slika, ugrađivanje reči, </a:t>
            </a:r>
            <a:r>
              <a:rPr lang="sr-Latn-RS" dirty="0" err="1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ponavljajući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neuronske mreže, sekvencu za mašinski prevod, obradu prirodnog jezika i simulacije bazirane na PDE. Najbolje od svega, podržava predviđanje proizvodnje na skali, sa istim modelima koji se koriste za obuku. </a:t>
            </a:r>
            <a:endParaRPr lang="en-US" dirty="0">
              <a:solidFill>
                <a:schemeClr val="bg1"/>
              </a:solidFill>
              <a:latin typeface="Bahnschrift SemiLight Condensed" panose="020B0502040204020203" pitchFamily="34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err="1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NumPy</a:t>
            </a:r>
            <a:r>
              <a:rPr lang="sr-Latn-RS" b="1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– 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Biblioteka za </a:t>
            </a:r>
            <a:r>
              <a:rPr lang="sr-Latn-RS" dirty="0" err="1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Python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služi za numerička izračunavanja, i </a:t>
            </a:r>
            <a:r>
              <a:rPr lang="sr-Latn-RS" dirty="0" err="1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izmedu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ostalog podržava višedimenzionalne nizove i osnovne operacije i funkcije linearne algebre nad njima.</a:t>
            </a:r>
            <a:endParaRPr lang="en-US" dirty="0">
              <a:solidFill>
                <a:schemeClr val="bg1"/>
              </a:solidFill>
              <a:latin typeface="Bahnschrift SemiLight Condensed" panose="020B0502040204020203" pitchFamily="34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err="1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Matplotlib</a:t>
            </a:r>
            <a:r>
              <a:rPr lang="sr-Latn-RS" b="1" dirty="0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i </a:t>
            </a:r>
            <a:r>
              <a:rPr lang="sr-Latn-RS" b="1" dirty="0" err="1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Seaborn</a:t>
            </a:r>
            <a:r>
              <a:rPr lang="sr-Latn-RS" b="1" dirty="0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- 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Biblioteke za programski jezik </a:t>
            </a:r>
            <a:r>
              <a:rPr lang="sr-Latn-RS" dirty="0" err="1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Python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koriste se za vizuelizaciju podataka.</a:t>
            </a:r>
            <a:endParaRPr lang="en-US" dirty="0">
              <a:solidFill>
                <a:schemeClr val="bg1"/>
              </a:solidFill>
              <a:latin typeface="Bahnschrift SemiLight Condensed" panose="020B0502040204020203" pitchFamily="34" charset="0"/>
              <a:ea typeface="Cambria" panose="020405030504060302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sr-Latn-RS" dirty="0" err="1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Konvoluciona</a:t>
            </a:r>
            <a:r>
              <a:rPr lang="sr-Latn-RS" b="1" dirty="0">
                <a:solidFill>
                  <a:srgbClr val="FFC000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neuronska mreža (CNN)</a:t>
            </a:r>
            <a:r>
              <a:rPr lang="sr-Latn-RS" b="1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 </a:t>
            </a:r>
            <a:r>
              <a:rPr lang="sr-Latn-RS" dirty="0">
                <a:solidFill>
                  <a:schemeClr val="bg1"/>
                </a:solidFill>
                <a:latin typeface="Bahnschrift SemiLight Condensed" panose="020B0502040204020203" pitchFamily="34" charset="0"/>
                <a:ea typeface="Cambria" panose="02040503050406030204" pitchFamily="18" charset="0"/>
              </a:rPr>
              <a:t>je algoritam dubokog učenja koji može uzeti ulaznu sliku,  dodeliti važnost (težine koje se mogu naučiti i predrasude) različitim aspektima/objektima na slici i biti u stanju da razlikuje jedan od drugog. CNN su danas u širokoj upotrebi i njihov značaj je veliki.</a:t>
            </a:r>
          </a:p>
        </p:txBody>
      </p:sp>
    </p:spTree>
    <p:extLst>
      <p:ext uri="{BB962C8B-B14F-4D97-AF65-F5344CB8AC3E}">
        <p14:creationId xmlns:p14="http://schemas.microsoft.com/office/powerpoint/2010/main" val="332433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OPIS SKUPA PODATAKA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3753-B43D-2F08-6C50-0011EA9F0A91}"/>
              </a:ext>
            </a:extLst>
          </p:cNvPr>
          <p:cNvSpPr txBox="1"/>
          <p:nvPr/>
        </p:nvSpPr>
        <p:spPr>
          <a:xfrm>
            <a:off x="1251210" y="2351038"/>
            <a:ext cx="1034174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Skup</a:t>
            </a:r>
            <a:r>
              <a:rPr lang="en-US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podataka</a:t>
            </a:r>
            <a:r>
              <a:rPr lang="en-US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je </a:t>
            </a:r>
            <a:r>
              <a:rPr lang="en-US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preuzet</a:t>
            </a:r>
            <a:r>
              <a:rPr lang="en-US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sa</a:t>
            </a:r>
            <a:r>
              <a:rPr lang="en-US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internet </a:t>
            </a:r>
            <a:r>
              <a:rPr lang="en-US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lokacije</a:t>
            </a:r>
            <a:endParaRPr lang="en-US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pPr lvl="2"/>
            <a:r>
              <a:rPr lang="en-US" dirty="0">
                <a:solidFill>
                  <a:schemeClr val="accent1"/>
                </a:solidFill>
                <a:latin typeface="Bahnschrift SemiLight Condense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https://www.kaggle.com/datasets/chetankv/dogs-cats-images</a:t>
            </a:r>
            <a:r>
              <a:rPr lang="en-US" dirty="0">
                <a:solidFill>
                  <a:schemeClr val="accent1"/>
                </a:solidFill>
                <a:latin typeface="Bahnschrift SemiLight Condense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Skup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podataka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čine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3002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slike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koje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se dele u 3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grupe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:</a:t>
            </a:r>
          </a:p>
          <a:p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               1. 1 536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podataka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 za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treniranje</a:t>
            </a:r>
            <a:endParaRPr lang="en-US" sz="18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               2. 1 000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podataka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testiranje</a:t>
            </a:r>
            <a:endParaRPr lang="en-US" sz="18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               3. 385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podataka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za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validaciju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Svaka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slika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iz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skupa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podataka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„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Mačke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ili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psi“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ima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veličinu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  224×224 </a:t>
            </a:r>
            <a:r>
              <a:rPr lang="en-US" sz="1800" dirty="0" err="1">
                <a:solidFill>
                  <a:schemeClr val="bg1"/>
                </a:solidFill>
                <a:latin typeface="Bahnschrift SemiLight Condensed" panose="020B0502040204020203" pitchFamily="34" charset="0"/>
              </a:rPr>
              <a:t>piksela</a:t>
            </a:r>
            <a:r>
              <a:rPr lang="en-US" sz="18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7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dobe Gothic Std B" panose="020B0800000000000000" pitchFamily="34" charset="-128"/>
              </a:rPr>
              <a:t>METODE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3753-B43D-2F08-6C50-0011EA9F0A91}"/>
              </a:ext>
            </a:extLst>
          </p:cNvPr>
          <p:cNvSpPr txBox="1"/>
          <p:nvPr/>
        </p:nvSpPr>
        <p:spPr>
          <a:xfrm>
            <a:off x="2069206" y="2322800"/>
            <a:ext cx="2314536" cy="2846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sr-Latn-RS" sz="3200" b="1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Vanilla</a:t>
            </a:r>
            <a:r>
              <a:rPr lang="sr-Latn-RS" sz="3200" b="1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  <a:endParaRPr lang="en-US" sz="3200" b="1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endParaRPr lang="en-US" sz="3200" b="1" dirty="0">
              <a:solidFill>
                <a:schemeClr val="bg1"/>
              </a:solidFill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endParaRPr lang="sr-Latn-RS" sz="32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Bef>
                <a:spcPts val="600"/>
              </a:spcBef>
              <a:buFont typeface="+mj-lt"/>
              <a:buAutoNum type="arabicPeriod"/>
            </a:pPr>
            <a:r>
              <a:rPr lang="sr-Latn-RS" sz="32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3200" b="1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endParaRPr lang="sr-Latn-RS" sz="32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Bahnschrift SemiLight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9C83C9-44CF-6515-F5B5-21F933F9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081" y="2160494"/>
            <a:ext cx="6015319" cy="301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1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dobe Gothic Std B" panose="020B0800000000000000" pitchFamily="34" charset="-128"/>
              </a:rPr>
              <a:t>METRIKE ZA EVAULACIJU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8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D590E69-74C3-EB15-575F-0FE0E6480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78" y="2575948"/>
            <a:ext cx="2573492" cy="8530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34B8E0C-1749-9DCA-62EE-0460EACE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290" y="4549792"/>
            <a:ext cx="1782119" cy="8152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EDA8732-FE8A-B60F-EF2F-1B247671A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675" y="4549792"/>
            <a:ext cx="1653987" cy="81527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CC96C129-DACB-FCDA-554E-6C027E53A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134" y="2606269"/>
            <a:ext cx="1899150" cy="701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28BB67-0228-63E6-8D8C-AE2B13504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2609" y="2191871"/>
            <a:ext cx="223682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Tačnost(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sr-Latn-RS" altLang="sr-Latn-R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Condensed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	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4A9BF8-2875-6463-621E-34331E2C0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9306" y="3885528"/>
            <a:ext cx="223682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Preciznost(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sr-Latn-RS" altLang="sr-Latn-R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Condensed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           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CC6EA56-3503-E153-D9F0-7EEC0EA3E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902978"/>
            <a:ext cx="2387083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Odziv(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sr-Latn-RS" altLang="sr-Latn-R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Condensed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           </a:t>
            </a: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F8E8867-3817-335E-AA35-06225797E9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2922" y="2176481"/>
            <a:ext cx="22368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F1 </a:t>
            </a:r>
            <a:r>
              <a:rPr kumimoji="0" lang="sr-Latn-RS" altLang="sr-Latn-RS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kumimoji="0" lang="sr-Latn-RS" altLang="sr-Latn-R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sr-Latn-RS" altLang="sr-Latn-R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Condensed" panose="020B0502040204020203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RS" altLang="sr-Latn-R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  <a:endParaRPr kumimoji="0" lang="sr-Latn-RS" altLang="sr-Latn-R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Bahnschrift Condensed" panose="020B0502040204020203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47B74A0-F0FB-3C7F-3101-1CBFC34F0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6589" y="4666129"/>
            <a:ext cx="22368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411015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84F0-340A-37DC-108D-437C10E3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dobe Gothic Std B" panose="020B0800000000000000" pitchFamily="34" charset="-128"/>
              </a:rPr>
              <a:t>METRIKE ZA EVAULACIJU</a:t>
            </a:r>
            <a:endParaRPr lang="sr-Latn-R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17F5C-D8B8-DA84-407D-AF5C965F0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BEC59-7FF9-4688-98DF-89832A0C9025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F3753-B43D-2F08-6C50-0011EA9F0A91}"/>
              </a:ext>
            </a:extLst>
          </p:cNvPr>
          <p:cNvSpPr txBox="1"/>
          <p:nvPr/>
        </p:nvSpPr>
        <p:spPr>
          <a:xfrm>
            <a:off x="2069205" y="2313836"/>
            <a:ext cx="382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sr-Latn-RS" sz="1800" b="1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Matrica zabune(</a:t>
            </a:r>
            <a:r>
              <a:rPr lang="sr-Latn-RS" sz="1800" b="1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lang="sr-Latn-RS" sz="1800" b="1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800" b="1" dirty="0" err="1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r>
              <a:rPr lang="sr-Latn-RS" sz="1800" b="1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kumimoji="0" lang="sr-Latn-RS" altLang="sr-Latn-R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9A219-6539-EC3B-9BE1-641FDB3BD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16" y="2832846"/>
            <a:ext cx="9812861" cy="34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37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LT">
      <a:dk1>
        <a:sysClr val="windowText" lastClr="000000"/>
      </a:dk1>
      <a:lt1>
        <a:sysClr val="window" lastClr="FFFFFF"/>
      </a:lt1>
      <a:dk2>
        <a:srgbClr val="FFCD6B"/>
      </a:dk2>
      <a:lt2>
        <a:srgbClr val="BE005A"/>
      </a:lt2>
      <a:accent1>
        <a:srgbClr val="3B2CAC"/>
      </a:accent1>
      <a:accent2>
        <a:srgbClr val="0062FF"/>
      </a:accent2>
      <a:accent3>
        <a:srgbClr val="007A00"/>
      </a:accent3>
      <a:accent4>
        <a:srgbClr val="DE6600"/>
      </a:accent4>
      <a:accent5>
        <a:srgbClr val="AC0037"/>
      </a:accent5>
      <a:accent6>
        <a:srgbClr val="FFFF00"/>
      </a:accent6>
      <a:hlink>
        <a:srgbClr val="FFFFFF"/>
      </a:hlink>
      <a:folHlink>
        <a:srgbClr val="FFFFFF"/>
      </a:folHlink>
    </a:clrScheme>
    <a:fontScheme name="Custom 2">
      <a:majorFont>
        <a:latin typeface="Avenir Next LT Pro"/>
        <a:ea typeface=""/>
        <a:cs typeface=""/>
      </a:majorFont>
      <a:minorFont>
        <a:latin typeface="Speak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bg2">
                <a:alpha val="85000"/>
              </a:schemeClr>
            </a:gs>
            <a:gs pos="100000">
              <a:schemeClr val="accent1">
                <a:alpha val="85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ELT_Template_ModernBoldSophisticated_MO -v5" id="{DF46818F-9661-49C4-BAE8-F3223317B502}" vid="{463BCE77-CCA7-43EE-ABCB-1B1D536A66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4F5DC0-7B0F-411B-A0C5-A1B1D5EB33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42AFFF-C96F-4C05-9045-3240A5329EC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17F9CC6-F7CA-41EA-81DA-97EFF19429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bold sophisticated presentation</Template>
  <TotalTime>196</TotalTime>
  <Words>668</Words>
  <Application>Microsoft Office PowerPoint</Application>
  <PresentationFormat>Widescreen</PresentationFormat>
  <Paragraphs>109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Adobe Gothic Std B</vt:lpstr>
      <vt:lpstr>Calibri</vt:lpstr>
      <vt:lpstr>Speak Pro</vt:lpstr>
      <vt:lpstr>Avenir Next LT Pro</vt:lpstr>
      <vt:lpstr>Arial</vt:lpstr>
      <vt:lpstr>Bahnschrift SemiLight Condensed</vt:lpstr>
      <vt:lpstr>Cambria</vt:lpstr>
      <vt:lpstr>Bahnschrift Condensed</vt:lpstr>
      <vt:lpstr>Wingdings</vt:lpstr>
      <vt:lpstr>Times New Roman</vt:lpstr>
      <vt:lpstr>Office Theme</vt:lpstr>
      <vt:lpstr>Klasifikacija slika</vt:lpstr>
      <vt:lpstr>Pregled</vt:lpstr>
      <vt:lpstr>OPIS PROBLEMA</vt:lpstr>
      <vt:lpstr>OPIS PROBLEMA</vt:lpstr>
      <vt:lpstr>OSNOVNI POJMOVI</vt:lpstr>
      <vt:lpstr>OPIS SKUPA PODATAKA</vt:lpstr>
      <vt:lpstr>METODE</vt:lpstr>
      <vt:lpstr>METRIKE ZA EVAULACIJU</vt:lpstr>
      <vt:lpstr>METRIKE ZA EVAULACIJU</vt:lpstr>
      <vt:lpstr>PRIKAZ REZULTATA</vt:lpstr>
      <vt:lpstr>PRIKAZ REZULTATA</vt:lpstr>
      <vt:lpstr>PRIKAZ REZULTATA</vt:lpstr>
      <vt:lpstr>PRIKAZ REZULTATA</vt:lpstr>
      <vt:lpstr>PRIKAZ REZULTATA</vt:lpstr>
      <vt:lpstr>PRIKAZ REZULTATA</vt:lpstr>
      <vt:lpstr>ANALIZA REZULTATA</vt:lpstr>
      <vt:lpstr>LITETRATURA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Klasifikacija slika“</dc:title>
  <dc:creator>Dinela Ganovic</dc:creator>
  <cp:lastModifiedBy>Dinela Ganovic</cp:lastModifiedBy>
  <cp:revision>14</cp:revision>
  <dcterms:created xsi:type="dcterms:W3CDTF">2022-06-19T20:10:32Z</dcterms:created>
  <dcterms:modified xsi:type="dcterms:W3CDTF">2022-06-20T11:45:06Z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